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9" r:id="rId7"/>
    <p:sldId id="265" r:id="rId8"/>
    <p:sldId id="270" r:id="rId9"/>
    <p:sldId id="266" r:id="rId10"/>
    <p:sldId id="275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</a:rPr>
              <a:t>Vì sao cần có một gia đình? </a:t>
            </a: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8971" y="15240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Thỏ ơi!</a:t>
              </a:r>
            </a:p>
            <a:p>
              <a:r>
                <a:rPr lang="en-US" sz="1400"/>
                <a:t>Con ở đâu?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Đói!</a:t>
              </a:r>
            </a:p>
            <a:p>
              <a:r>
                <a:rPr lang="en-US" sz="1400"/>
                <a:t>Đói!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 lớn hơn phải được </a:t>
            </a:r>
          </a:p>
          <a:p>
            <a:r>
              <a:rPr lang="en-US" sz="1200"/>
              <a:t>phần hơn em chứ!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225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13</cp:revision>
  <dcterms:created xsi:type="dcterms:W3CDTF">2006-08-16T00:00:00Z</dcterms:created>
  <dcterms:modified xsi:type="dcterms:W3CDTF">2020-08-24T07:27:04Z</dcterms:modified>
</cp:coreProperties>
</file>